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579" r:id="rId3"/>
    <p:sldId id="617" r:id="rId4"/>
    <p:sldId id="622" r:id="rId5"/>
    <p:sldId id="623" r:id="rId6"/>
    <p:sldId id="624" r:id="rId7"/>
    <p:sldId id="621" r:id="rId8"/>
    <p:sldId id="616" r:id="rId9"/>
    <p:sldId id="618" r:id="rId10"/>
    <p:sldId id="620" r:id="rId11"/>
    <p:sldId id="615" r:id="rId12"/>
    <p:sldId id="61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9CEC1-B18E-46C7-A862-1EBB8B373C97}" v="60" dt="2025-01-21T10:55:45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73" autoAdjust="0"/>
    <p:restoredTop sz="96352" autoAdjust="0"/>
  </p:normalViewPr>
  <p:slideViewPr>
    <p:cSldViewPr snapToGrid="0">
      <p:cViewPr varScale="1">
        <p:scale>
          <a:sx n="106" d="100"/>
          <a:sy n="106" d="100"/>
        </p:scale>
        <p:origin x="704" y="72"/>
      </p:cViewPr>
      <p:guideLst/>
    </p:cSldViewPr>
  </p:slideViewPr>
  <p:outlineViewPr>
    <p:cViewPr>
      <p:scale>
        <a:sx n="33" d="100"/>
        <a:sy n="33" d="100"/>
      </p:scale>
      <p:origin x="0" y="-9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i, Shair" userId="9cd8286b-29ac-44f1-bef1-3aa065f32b13" providerId="ADAL" clId="{2D69CEC1-B18E-46C7-A862-1EBB8B373C97}"/>
    <pc:docChg chg="custSel addSld delSld modSld">
      <pc:chgData name="Nazari, Shair" userId="9cd8286b-29ac-44f1-bef1-3aa065f32b13" providerId="ADAL" clId="{2D69CEC1-B18E-46C7-A862-1EBB8B373C97}" dt="2025-01-21T10:55:45.008" v="125"/>
      <pc:docMkLst>
        <pc:docMk/>
      </pc:docMkLst>
      <pc:sldChg chg="modSp mod">
        <pc:chgData name="Nazari, Shair" userId="9cd8286b-29ac-44f1-bef1-3aa065f32b13" providerId="ADAL" clId="{2D69CEC1-B18E-46C7-A862-1EBB8B373C97}" dt="2025-01-21T10:43:08.004" v="25" actId="1076"/>
        <pc:sldMkLst>
          <pc:docMk/>
          <pc:sldMk cId="2253041244" sldId="579"/>
        </pc:sldMkLst>
        <pc:spChg chg="mod">
          <ac:chgData name="Nazari, Shair" userId="9cd8286b-29ac-44f1-bef1-3aa065f32b13" providerId="ADAL" clId="{2D69CEC1-B18E-46C7-A862-1EBB8B373C97}" dt="2025-01-21T10:43:08.004" v="25" actId="1076"/>
          <ac:spMkLst>
            <pc:docMk/>
            <pc:sldMk cId="2253041244" sldId="579"/>
            <ac:spMk id="3" creationId="{DF35D91E-5A2E-E334-D9C0-46C1E9FFEB52}"/>
          </ac:spMkLst>
        </pc:spChg>
      </pc:sldChg>
      <pc:sldChg chg="addSp delSp modSp del mod">
        <pc:chgData name="Nazari, Shair" userId="9cd8286b-29ac-44f1-bef1-3aa065f32b13" providerId="ADAL" clId="{2D69CEC1-B18E-46C7-A862-1EBB8B373C97}" dt="2025-01-21T10:47:38.787" v="45" actId="47"/>
        <pc:sldMkLst>
          <pc:docMk/>
          <pc:sldMk cId="1572870926" sldId="598"/>
        </pc:sldMkLst>
        <pc:spChg chg="del">
          <ac:chgData name="Nazari, Shair" userId="9cd8286b-29ac-44f1-bef1-3aa065f32b13" providerId="ADAL" clId="{2D69CEC1-B18E-46C7-A862-1EBB8B373C97}" dt="2025-01-21T10:45:31.162" v="30" actId="478"/>
          <ac:spMkLst>
            <pc:docMk/>
            <pc:sldMk cId="1572870926" sldId="598"/>
            <ac:spMk id="3" creationId="{03E4576A-9AD7-4630-BEF4-E3AA64752F5B}"/>
          </ac:spMkLst>
        </pc:spChg>
        <pc:spChg chg="add del mod">
          <ac:chgData name="Nazari, Shair" userId="9cd8286b-29ac-44f1-bef1-3aa065f32b13" providerId="ADAL" clId="{2D69CEC1-B18E-46C7-A862-1EBB8B373C97}" dt="2025-01-21T10:45:33.650" v="31" actId="478"/>
          <ac:spMkLst>
            <pc:docMk/>
            <pc:sldMk cId="1572870926" sldId="598"/>
            <ac:spMk id="4" creationId="{AEFC089F-A95A-8602-8358-0DAE5D50C371}"/>
          </ac:spMkLst>
        </pc:spChg>
        <pc:spChg chg="add mod">
          <ac:chgData name="Nazari, Shair" userId="9cd8286b-29ac-44f1-bef1-3aa065f32b13" providerId="ADAL" clId="{2D69CEC1-B18E-46C7-A862-1EBB8B373C97}" dt="2025-01-21T10:46:27.140" v="40" actId="1076"/>
          <ac:spMkLst>
            <pc:docMk/>
            <pc:sldMk cId="1572870926" sldId="598"/>
            <ac:spMk id="5" creationId="{7C0BEFB9-FF10-818C-2BD9-DA6F3689C322}"/>
          </ac:spMkLst>
        </pc:spChg>
        <pc:spChg chg="add">
          <ac:chgData name="Nazari, Shair" userId="9cd8286b-29ac-44f1-bef1-3aa065f32b13" providerId="ADAL" clId="{2D69CEC1-B18E-46C7-A862-1EBB8B373C97}" dt="2025-01-21T10:45:43.032" v="34"/>
          <ac:spMkLst>
            <pc:docMk/>
            <pc:sldMk cId="1572870926" sldId="598"/>
            <ac:spMk id="6" creationId="{E15614BA-2E6A-0647-3CA9-D50C11C8F3F4}"/>
          </ac:spMkLst>
        </pc:spChg>
        <pc:picChg chg="add mod">
          <ac:chgData name="Nazari, Shair" userId="9cd8286b-29ac-44f1-bef1-3aa065f32b13" providerId="ADAL" clId="{2D69CEC1-B18E-46C7-A862-1EBB8B373C97}" dt="2025-01-21T10:46:29.391" v="41" actId="1076"/>
          <ac:picMkLst>
            <pc:docMk/>
            <pc:sldMk cId="1572870926" sldId="598"/>
            <ac:picMk id="2049" creationId="{EBF691E5-1F08-C9D1-CF5D-67E2292087D2}"/>
          </ac:picMkLst>
        </pc:picChg>
      </pc:sldChg>
      <pc:sldChg chg="addSp modSp mod">
        <pc:chgData name="Nazari, Shair" userId="9cd8286b-29ac-44f1-bef1-3aa065f32b13" providerId="ADAL" clId="{2D69CEC1-B18E-46C7-A862-1EBB8B373C97}" dt="2025-01-21T10:43:25.588" v="28" actId="1076"/>
        <pc:sldMkLst>
          <pc:docMk/>
          <pc:sldMk cId="3497683129" sldId="617"/>
        </pc:sldMkLst>
        <pc:spChg chg="add mod">
          <ac:chgData name="Nazari, Shair" userId="9cd8286b-29ac-44f1-bef1-3aa065f32b13" providerId="ADAL" clId="{2D69CEC1-B18E-46C7-A862-1EBB8B373C97}" dt="2025-01-21T10:43:25.588" v="28" actId="1076"/>
          <ac:spMkLst>
            <pc:docMk/>
            <pc:sldMk cId="3497683129" sldId="617"/>
            <ac:spMk id="5" creationId="{08D95E3D-AC4F-F9FC-9E92-DEA4CBF859B0}"/>
          </ac:spMkLst>
        </pc:spChg>
        <pc:grpChg chg="mod">
          <ac:chgData name="Nazari, Shair" userId="9cd8286b-29ac-44f1-bef1-3aa065f32b13" providerId="ADAL" clId="{2D69CEC1-B18E-46C7-A862-1EBB8B373C97}" dt="2025-01-21T10:43:15.016" v="26" actId="1076"/>
          <ac:grpSpMkLst>
            <pc:docMk/>
            <pc:sldMk cId="3497683129" sldId="617"/>
            <ac:grpSpMk id="9" creationId="{6A98B80F-2C68-0080-95AE-D6E3EA2C74DE}"/>
          </ac:grpSpMkLst>
        </pc:grpChg>
      </pc:sldChg>
      <pc:sldChg chg="add">
        <pc:chgData name="Nazari, Shair" userId="9cd8286b-29ac-44f1-bef1-3aa065f32b13" providerId="ADAL" clId="{2D69CEC1-B18E-46C7-A862-1EBB8B373C97}" dt="2025-01-21T10:45:26.998" v="29" actId="2890"/>
        <pc:sldMkLst>
          <pc:docMk/>
          <pc:sldMk cId="3773604021" sldId="621"/>
        </pc:sldMkLst>
      </pc:sldChg>
      <pc:sldChg chg="addSp modSp add mod modAnim">
        <pc:chgData name="Nazari, Shair" userId="9cd8286b-29ac-44f1-bef1-3aa065f32b13" providerId="ADAL" clId="{2D69CEC1-B18E-46C7-A862-1EBB8B373C97}" dt="2025-01-21T10:53:10.926" v="105"/>
        <pc:sldMkLst>
          <pc:docMk/>
          <pc:sldMk cId="432853599" sldId="622"/>
        </pc:sldMkLst>
        <pc:picChg chg="add mod">
          <ac:chgData name="Nazari, Shair" userId="9cd8286b-29ac-44f1-bef1-3aa065f32b13" providerId="ADAL" clId="{2D69CEC1-B18E-46C7-A862-1EBB8B373C97}" dt="2025-01-21T10:49:23.750" v="74" actId="1076"/>
          <ac:picMkLst>
            <pc:docMk/>
            <pc:sldMk cId="432853599" sldId="622"/>
            <ac:picMk id="2" creationId="{A139E399-0521-1B25-5B48-533CC9BC5B49}"/>
          </ac:picMkLst>
        </pc:picChg>
        <pc:picChg chg="add mod modCrop">
          <ac:chgData name="Nazari, Shair" userId="9cd8286b-29ac-44f1-bef1-3aa065f32b13" providerId="ADAL" clId="{2D69CEC1-B18E-46C7-A862-1EBB8B373C97}" dt="2025-01-21T10:50:20.570" v="84" actId="1076"/>
          <ac:picMkLst>
            <pc:docMk/>
            <pc:sldMk cId="432853599" sldId="622"/>
            <ac:picMk id="4" creationId="{A03AF16D-677E-8B77-30CE-FF76424A4C71}"/>
          </ac:picMkLst>
        </pc:picChg>
        <pc:picChg chg="add mod">
          <ac:chgData name="Nazari, Shair" userId="9cd8286b-29ac-44f1-bef1-3aa065f32b13" providerId="ADAL" clId="{2D69CEC1-B18E-46C7-A862-1EBB8B373C97}" dt="2025-01-21T10:50:24.201" v="85" actId="1076"/>
          <ac:picMkLst>
            <pc:docMk/>
            <pc:sldMk cId="432853599" sldId="622"/>
            <ac:picMk id="5" creationId="{22D1CF3A-1653-653F-8219-373E9E8C699E}"/>
          </ac:picMkLst>
        </pc:picChg>
        <pc:picChg chg="add mod">
          <ac:chgData name="Nazari, Shair" userId="9cd8286b-29ac-44f1-bef1-3aa065f32b13" providerId="ADAL" clId="{2D69CEC1-B18E-46C7-A862-1EBB8B373C97}" dt="2025-01-21T10:50:26.308" v="86" actId="1076"/>
          <ac:picMkLst>
            <pc:docMk/>
            <pc:sldMk cId="432853599" sldId="622"/>
            <ac:picMk id="6" creationId="{8393F8DC-20F1-F3EB-3B40-7DE69AED0ED9}"/>
          </ac:picMkLst>
        </pc:picChg>
        <pc:picChg chg="add mod">
          <ac:chgData name="Nazari, Shair" userId="9cd8286b-29ac-44f1-bef1-3aa065f32b13" providerId="ADAL" clId="{2D69CEC1-B18E-46C7-A862-1EBB8B373C97}" dt="2025-01-21T10:50:29.869" v="87" actId="1076"/>
          <ac:picMkLst>
            <pc:docMk/>
            <pc:sldMk cId="432853599" sldId="622"/>
            <ac:picMk id="7" creationId="{662CCBA1-B227-8D9E-FF46-094A5CE605AA}"/>
          </ac:picMkLst>
        </pc:picChg>
        <pc:picChg chg="add mod">
          <ac:chgData name="Nazari, Shair" userId="9cd8286b-29ac-44f1-bef1-3aa065f32b13" providerId="ADAL" clId="{2D69CEC1-B18E-46C7-A862-1EBB8B373C97}" dt="2025-01-21T10:50:17.835" v="83" actId="1076"/>
          <ac:picMkLst>
            <pc:docMk/>
            <pc:sldMk cId="432853599" sldId="622"/>
            <ac:picMk id="9" creationId="{D97CDD7D-1239-6BF1-C8D5-A1D4316DBFD0}"/>
          </ac:picMkLst>
        </pc:picChg>
      </pc:sldChg>
      <pc:sldChg chg="addSp modSp add mod modAnim">
        <pc:chgData name="Nazari, Shair" userId="9cd8286b-29ac-44f1-bef1-3aa065f32b13" providerId="ADAL" clId="{2D69CEC1-B18E-46C7-A862-1EBB8B373C97}" dt="2025-01-21T10:55:45.008" v="125"/>
        <pc:sldMkLst>
          <pc:docMk/>
          <pc:sldMk cId="2585612554" sldId="623"/>
        </pc:sldMkLst>
        <pc:picChg chg="add mod">
          <ac:chgData name="Nazari, Shair" userId="9cd8286b-29ac-44f1-bef1-3aa065f32b13" providerId="ADAL" clId="{2D69CEC1-B18E-46C7-A862-1EBB8B373C97}" dt="2025-01-21T10:51:34.280" v="90" actId="1076"/>
          <ac:picMkLst>
            <pc:docMk/>
            <pc:sldMk cId="2585612554" sldId="623"/>
            <ac:picMk id="3" creationId="{0F00EBF8-62A8-94A2-E6B7-A88E9B336851}"/>
          </ac:picMkLst>
        </pc:picChg>
        <pc:picChg chg="add mod">
          <ac:chgData name="Nazari, Shair" userId="9cd8286b-29ac-44f1-bef1-3aa065f32b13" providerId="ADAL" clId="{2D69CEC1-B18E-46C7-A862-1EBB8B373C97}" dt="2025-01-21T10:52:01.475" v="92" actId="1076"/>
          <ac:picMkLst>
            <pc:docMk/>
            <pc:sldMk cId="2585612554" sldId="623"/>
            <ac:picMk id="5" creationId="{8E382F95-6482-E792-5962-3133D159B949}"/>
          </ac:picMkLst>
        </pc:picChg>
        <pc:picChg chg="add mod">
          <ac:chgData name="Nazari, Shair" userId="9cd8286b-29ac-44f1-bef1-3aa065f32b13" providerId="ADAL" clId="{2D69CEC1-B18E-46C7-A862-1EBB8B373C97}" dt="2025-01-21T10:52:22.086" v="94" actId="1076"/>
          <ac:picMkLst>
            <pc:docMk/>
            <pc:sldMk cId="2585612554" sldId="623"/>
            <ac:picMk id="7" creationId="{B0C61CDF-A949-A131-FD75-9A47A8B3B72E}"/>
          </ac:picMkLst>
        </pc:picChg>
        <pc:picChg chg="add mod">
          <ac:chgData name="Nazari, Shair" userId="9cd8286b-29ac-44f1-bef1-3aa065f32b13" providerId="ADAL" clId="{2D69CEC1-B18E-46C7-A862-1EBB8B373C97}" dt="2025-01-21T10:52:43.917" v="98" actId="1076"/>
          <ac:picMkLst>
            <pc:docMk/>
            <pc:sldMk cId="2585612554" sldId="623"/>
            <ac:picMk id="8" creationId="{9F1DAA9B-ED72-B439-07E5-A75B16E10377}"/>
          </ac:picMkLst>
        </pc:picChg>
      </pc:sldChg>
      <pc:sldChg chg="addSp modSp add mod modAnim">
        <pc:chgData name="Nazari, Shair" userId="9cd8286b-29ac-44f1-bef1-3aa065f32b13" providerId="ADAL" clId="{2D69CEC1-B18E-46C7-A862-1EBB8B373C97}" dt="2025-01-21T10:55:28.209" v="123"/>
        <pc:sldMkLst>
          <pc:docMk/>
          <pc:sldMk cId="4270905883" sldId="624"/>
        </pc:sldMkLst>
        <pc:picChg chg="add mod">
          <ac:chgData name="Nazari, Shair" userId="9cd8286b-29ac-44f1-bef1-3aa065f32b13" providerId="ADAL" clId="{2D69CEC1-B18E-46C7-A862-1EBB8B373C97}" dt="2025-01-21T10:54:39.924" v="107" actId="1076"/>
          <ac:picMkLst>
            <pc:docMk/>
            <pc:sldMk cId="4270905883" sldId="624"/>
            <ac:picMk id="3" creationId="{1C5E929F-7447-9F66-C328-A0F58BF2971D}"/>
          </ac:picMkLst>
        </pc:picChg>
        <pc:picChg chg="add mod">
          <ac:chgData name="Nazari, Shair" userId="9cd8286b-29ac-44f1-bef1-3aa065f32b13" providerId="ADAL" clId="{2D69CEC1-B18E-46C7-A862-1EBB8B373C97}" dt="2025-01-21T10:55:08.470" v="115" actId="14100"/>
          <ac:picMkLst>
            <pc:docMk/>
            <pc:sldMk cId="4270905883" sldId="624"/>
            <ac:picMk id="4" creationId="{A61F461A-9A2D-2639-10D4-FB9074C62CC6}"/>
          </ac:picMkLst>
        </pc:picChg>
        <pc:picChg chg="add mod">
          <ac:chgData name="Nazari, Shair" userId="9cd8286b-29ac-44f1-bef1-3aa065f32b13" providerId="ADAL" clId="{2D69CEC1-B18E-46C7-A862-1EBB8B373C97}" dt="2025-01-21T10:55:17.646" v="120" actId="1076"/>
          <ac:picMkLst>
            <pc:docMk/>
            <pc:sldMk cId="4270905883" sldId="624"/>
            <ac:picMk id="5" creationId="{5A3AACCF-F354-D4E4-1360-FDD54E12946E}"/>
          </ac:picMkLst>
        </pc:picChg>
        <pc:picChg chg="add mod">
          <ac:chgData name="Nazari, Shair" userId="9cd8286b-29ac-44f1-bef1-3aa065f32b13" providerId="ADAL" clId="{2D69CEC1-B18E-46C7-A862-1EBB8B373C97}" dt="2025-01-21T10:55:14.315" v="118" actId="1076"/>
          <ac:picMkLst>
            <pc:docMk/>
            <pc:sldMk cId="4270905883" sldId="624"/>
            <ac:picMk id="6" creationId="{D52CEC7E-73B0-30ED-5179-4A0D3D45A3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CDFDB-6F10-42E9-8DFA-B82C63D2F23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26BA0-5239-4230-A8F4-AF67CC35AA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33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16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16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646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47309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87877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33218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4560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61218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5384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36137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9181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972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9222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88049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04895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441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01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451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520614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36606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31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60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79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92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84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78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71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BC7A-FDB3-4AF0-B169-A60E970D70EA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89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BF46-8335-4234-AAB7-D0251C1CF71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77140A-CDEB-48B6-B060-0FF34239E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62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7icjJQ0TXU&amp;ab_channel=WiskundeAcademie" TargetMode="External"/><Relationship Id="rId2" Type="http://schemas.openxmlformats.org/officeDocument/2006/relationships/hyperlink" Target="https://www.youtube.com/watch?v=rSCTeFLvkp4&amp;ab_channel=WiskundeAcademi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E19B76-09F0-4F72-B791-6B2D7C53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7283779" cy="1027257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rgbClr val="FFFFFF"/>
                </a:solidFill>
              </a:rPr>
              <a:t>Wiskunde MBO ( Alfa College)</a:t>
            </a:r>
            <a:br>
              <a:rPr lang="nl-NL" sz="4000" b="1" dirty="0">
                <a:solidFill>
                  <a:srgbClr val="FFFFFF"/>
                </a:solidFill>
              </a:rPr>
            </a:br>
            <a:endParaRPr lang="nl-NL" sz="4000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F35D91E-5A2E-E334-D9C0-46C1E9FFEB52}"/>
              </a:ext>
            </a:extLst>
          </p:cNvPr>
          <p:cNvSpPr txBox="1">
            <a:spLocks/>
          </p:cNvSpPr>
          <p:nvPr/>
        </p:nvSpPr>
        <p:spPr>
          <a:xfrm>
            <a:off x="2929688" y="2487598"/>
            <a:ext cx="6208295" cy="353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nl-NL" sz="2200" b="1" dirty="0"/>
            </a:br>
            <a:r>
              <a:rPr lang="nl-NL" sz="3100" b="1" dirty="0"/>
              <a:t>Wiskunde 2-2</a:t>
            </a:r>
          </a:p>
          <a:p>
            <a:pPr algn="ctr"/>
            <a:endParaRPr lang="nl-NL" sz="3100" b="1" dirty="0"/>
          </a:p>
          <a:p>
            <a:pPr algn="ctr"/>
            <a:r>
              <a:rPr lang="nl-NL" sz="3100" b="1" dirty="0"/>
              <a:t>Oefentoets 2</a:t>
            </a:r>
          </a:p>
          <a:p>
            <a:pPr algn="ctr"/>
            <a:r>
              <a:rPr lang="nl-NL" sz="3100" b="1" dirty="0"/>
              <a:t> </a:t>
            </a:r>
          </a:p>
          <a:p>
            <a:pPr algn="ctr"/>
            <a:r>
              <a:rPr lang="nl-NL" sz="3100" b="1" dirty="0"/>
              <a:t>Uitwerking</a:t>
            </a:r>
            <a:br>
              <a:rPr lang="nl-NL" sz="3100" b="1" dirty="0"/>
            </a:br>
            <a:endParaRPr lang="nl-NL" sz="3100" b="1" dirty="0"/>
          </a:p>
          <a:p>
            <a:pPr algn="ctr"/>
            <a:br>
              <a:rPr lang="nl-NL" sz="2200" b="1" dirty="0"/>
            </a:br>
            <a:br>
              <a:rPr lang="nl-NL" sz="2400" dirty="0"/>
            </a:br>
            <a:r>
              <a:rPr lang="nl-NL" sz="2400" dirty="0"/>
              <a:t> 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25304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E4576A-9AD7-4630-BEF4-E3AA6475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626" y="2245689"/>
            <a:ext cx="2099484" cy="1453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>
                <a:latin typeface="+mj-lt"/>
                <a:ea typeface="+mj-ea"/>
                <a:cs typeface="+mj-cs"/>
              </a:rPr>
              <a:t>  Vragen          </a:t>
            </a:r>
            <a:br>
              <a:rPr lang="nl-NL" sz="4400" b="1" dirty="0">
                <a:latin typeface="+mj-lt"/>
                <a:ea typeface="+mj-ea"/>
                <a:cs typeface="+mj-cs"/>
              </a:rPr>
            </a:br>
            <a:r>
              <a:rPr lang="nl-NL" sz="4400" b="1" dirty="0">
                <a:latin typeface="+mj-lt"/>
                <a:ea typeface="+mj-ea"/>
                <a:cs typeface="+mj-cs"/>
              </a:rPr>
              <a:t>   ?  ?  ?</a:t>
            </a:r>
            <a:endParaRPr lang="nl-NL" sz="4400" b="1" dirty="0"/>
          </a:p>
        </p:txBody>
      </p:sp>
      <p:pic>
        <p:nvPicPr>
          <p:cNvPr id="1028" name="Picture 4" descr="service vragen ? - Auto Inside">
            <a:extLst>
              <a:ext uri="{FF2B5EF4-FFF2-40B4-BE49-F238E27FC236}">
                <a16:creationId xmlns:a16="http://schemas.microsoft.com/office/drawing/2014/main" id="{E7E060A3-224C-FFEC-34EA-3F834C68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52" y="1086640"/>
            <a:ext cx="5522654" cy="40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2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E4576A-9AD7-4630-BEF4-E3AA6475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871" y="2486535"/>
            <a:ext cx="3796670" cy="1453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b="1" dirty="0">
                <a:latin typeface="+mj-lt"/>
                <a:ea typeface="+mj-ea"/>
                <a:cs typeface="+mj-cs"/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65233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917719" cy="1280890"/>
          </a:xfrm>
        </p:spPr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Periode 2024 - 2025</a:t>
            </a:r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A98B80F-2C68-0080-95AE-D6E3EA2C74DE}"/>
              </a:ext>
            </a:extLst>
          </p:cNvPr>
          <p:cNvGrpSpPr/>
          <p:nvPr/>
        </p:nvGrpSpPr>
        <p:grpSpPr>
          <a:xfrm>
            <a:off x="366384" y="1978536"/>
            <a:ext cx="11555042" cy="2974465"/>
            <a:chOff x="516779" y="2051243"/>
            <a:chExt cx="11555042" cy="2974465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1DD581F-5A39-E6C0-D204-32FB9D5FB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779" y="2051243"/>
              <a:ext cx="11555042" cy="2974465"/>
            </a:xfrm>
            <a:prstGeom prst="rect">
              <a:avLst/>
            </a:prstGeo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7822E4D9-1AEF-DD24-65D0-6A98359272D9}"/>
                </a:ext>
              </a:extLst>
            </p:cNvPr>
            <p:cNvSpPr/>
            <p:nvPr/>
          </p:nvSpPr>
          <p:spPr>
            <a:xfrm>
              <a:off x="10303567" y="4289258"/>
              <a:ext cx="1696452" cy="1804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Oefentoets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D0F6B0EB-2DDF-A52D-C47D-ED76F196E46A}"/>
                </a:ext>
              </a:extLst>
            </p:cNvPr>
            <p:cNvSpPr/>
            <p:nvPr/>
          </p:nvSpPr>
          <p:spPr>
            <a:xfrm>
              <a:off x="5021704" y="4519722"/>
              <a:ext cx="1696452" cy="1804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 err="1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EINDtoets</a:t>
              </a:r>
              <a:r>
                <a:rPr lang="nl-NL" sz="1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08D95E3D-AC4F-F9FC-9E92-DEA4CBF859B0}"/>
              </a:ext>
            </a:extLst>
          </p:cNvPr>
          <p:cNvSpPr/>
          <p:nvPr/>
        </p:nvSpPr>
        <p:spPr>
          <a:xfrm>
            <a:off x="4871309" y="4193834"/>
            <a:ext cx="1696452" cy="1804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Oefentoets</a:t>
            </a:r>
          </a:p>
        </p:txBody>
      </p:sp>
    </p:spTree>
    <p:extLst>
      <p:ext uri="{BB962C8B-B14F-4D97-AF65-F5344CB8AC3E}">
        <p14:creationId xmlns:p14="http://schemas.microsoft.com/office/powerpoint/2010/main" val="34976831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B4B6F-9373-F8C0-0E47-6C1B5BDDA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handschrift, papier, Papierprodcut&#10;&#10;Automatisch gegenereerde beschrijving">
            <a:extLst>
              <a:ext uri="{FF2B5EF4-FFF2-40B4-BE49-F238E27FC236}">
                <a16:creationId xmlns:a16="http://schemas.microsoft.com/office/drawing/2014/main" id="{A139E399-0521-1B25-5B48-533CC9BC5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3" t="2840" b="57198"/>
          <a:stretch/>
        </p:blipFill>
        <p:spPr bwMode="auto">
          <a:xfrm>
            <a:off x="10275488" y="70991"/>
            <a:ext cx="1870530" cy="21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03AF16D-677E-8B77-30CE-FF76424A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038"/>
          <a:stretch/>
        </p:blipFill>
        <p:spPr>
          <a:xfrm>
            <a:off x="144658" y="235603"/>
            <a:ext cx="5410478" cy="407413"/>
          </a:xfrm>
          <a:prstGeom prst="rect">
            <a:avLst/>
          </a:prstGeom>
        </p:spPr>
      </p:pic>
      <p:pic>
        <p:nvPicPr>
          <p:cNvPr id="5" name="Afbeelding 4" descr="Afbeelding met tekst, handschrift, papier, Papierprodcut&#10;&#10;Automatisch gegenereerde beschrijving">
            <a:extLst>
              <a:ext uri="{FF2B5EF4-FFF2-40B4-BE49-F238E27FC236}">
                <a16:creationId xmlns:a16="http://schemas.microsoft.com/office/drawing/2014/main" id="{22D1CF3A-1653-653F-8219-373E9E8C6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3356" r="51352" b="63047"/>
          <a:stretch/>
        </p:blipFill>
        <p:spPr bwMode="auto">
          <a:xfrm>
            <a:off x="210934" y="822457"/>
            <a:ext cx="3689436" cy="31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st, handschrift, papier, Papierprodcut&#10;&#10;Automatisch gegenereerde beschrijving">
            <a:extLst>
              <a:ext uri="{FF2B5EF4-FFF2-40B4-BE49-F238E27FC236}">
                <a16:creationId xmlns:a16="http://schemas.microsoft.com/office/drawing/2014/main" id="{8393F8DC-20F1-F3EB-3B40-7DE69AED0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36700" r="49847" b="17704"/>
          <a:stretch/>
        </p:blipFill>
        <p:spPr bwMode="auto">
          <a:xfrm>
            <a:off x="4602195" y="807628"/>
            <a:ext cx="3689437" cy="434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, handschrift, papier, Papierprodcut&#10;&#10;Automatisch gegenereerde beschrijving">
            <a:extLst>
              <a:ext uri="{FF2B5EF4-FFF2-40B4-BE49-F238E27FC236}">
                <a16:creationId xmlns:a16="http://schemas.microsoft.com/office/drawing/2014/main" id="{662CCBA1-B227-8D9E-FF46-094A5CE60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84142" r="29527" b="2593"/>
          <a:stretch/>
        </p:blipFill>
        <p:spPr bwMode="auto">
          <a:xfrm>
            <a:off x="686306" y="5359341"/>
            <a:ext cx="5214534" cy="12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CDD7D-1239-6BF1-C8D5-A1D4316DB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34" y="70991"/>
            <a:ext cx="1416123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BA8AF-8D6E-8524-0CC5-D27B615F2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F00EBF8-62A8-94A2-E6B7-A88E9B33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8" y="0"/>
            <a:ext cx="4807197" cy="7302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E382F95-6482-E792-5962-3133D159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0654"/>
            <a:ext cx="3968954" cy="409596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0C61CDF-A949-A131-FD75-9A47A8B3B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10" y="817669"/>
            <a:ext cx="6521785" cy="749339"/>
          </a:xfrm>
          <a:prstGeom prst="rect">
            <a:avLst/>
          </a:prstGeom>
        </p:spPr>
      </p:pic>
      <p:pic>
        <p:nvPicPr>
          <p:cNvPr id="8" name="Afbeelding 7" descr="Afbeelding met tekst, handschrift, papier, nummer&#10;&#10;Automatisch gegenereerde beschrijving">
            <a:extLst>
              <a:ext uri="{FF2B5EF4-FFF2-40B4-BE49-F238E27FC236}">
                <a16:creationId xmlns:a16="http://schemas.microsoft.com/office/drawing/2014/main" id="{9F1DAA9B-ED72-B439-07E5-A75B16E10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73" y="2096270"/>
            <a:ext cx="6806967" cy="447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755A5-711B-CF53-BE3E-93E5B9A03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C5E929F-7447-9F66-C328-A0F58BF2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5" y="120831"/>
            <a:ext cx="6045511" cy="958899"/>
          </a:xfrm>
          <a:prstGeom prst="rect">
            <a:avLst/>
          </a:prstGeom>
        </p:spPr>
      </p:pic>
      <p:pic>
        <p:nvPicPr>
          <p:cNvPr id="4" name="Afbeelding 3" descr="Afbeelding met tekst, handschrift, nummer, document&#10;&#10;Automatisch gegenereerde beschrijving">
            <a:extLst>
              <a:ext uri="{FF2B5EF4-FFF2-40B4-BE49-F238E27FC236}">
                <a16:creationId xmlns:a16="http://schemas.microsoft.com/office/drawing/2014/main" id="{A61F461A-9A2D-2639-10D4-FB9074C62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9" y="1234378"/>
            <a:ext cx="4326195" cy="494275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Afbeelding 4" descr="Afbeelding met tekst, handschrift, nummer, document&#10;&#10;Automatisch gegenereerde beschrijving">
            <a:extLst>
              <a:ext uri="{FF2B5EF4-FFF2-40B4-BE49-F238E27FC236}">
                <a16:creationId xmlns:a16="http://schemas.microsoft.com/office/drawing/2014/main" id="{5A3AACCF-F354-D4E4-1360-FDD54E129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90" y="1933655"/>
            <a:ext cx="3864422" cy="36382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Afbeelding 5" descr="Afbeelding met tekst, handschrift, nummer, Lettertype&#10;&#10;Automatisch gegenereerde beschrijving">
            <a:extLst>
              <a:ext uri="{FF2B5EF4-FFF2-40B4-BE49-F238E27FC236}">
                <a16:creationId xmlns:a16="http://schemas.microsoft.com/office/drawing/2014/main" id="{D52CEC7E-73B0-30ED-5179-4A0D3D45A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01" y="1867870"/>
            <a:ext cx="3064718" cy="411848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090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90861-BD13-8CF7-A261-A362B60D1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89A3F5-B971-F022-98C6-9E64228A2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788" y="2486535"/>
            <a:ext cx="8452965" cy="14530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3200" b="1" dirty="0">
                <a:latin typeface="+mj-lt"/>
                <a:ea typeface="+mj-ea"/>
                <a:cs typeface="+mj-cs"/>
              </a:rPr>
              <a:t>Les</a:t>
            </a:r>
          </a:p>
          <a:p>
            <a:pPr marL="0" indent="0" algn="ctr">
              <a:buNone/>
            </a:pPr>
            <a:endParaRPr lang="nl-NL" sz="3200" b="1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nl-NL" sz="3200" b="1" dirty="0">
                <a:latin typeface="+mj-lt"/>
                <a:ea typeface="+mj-ea"/>
                <a:cs typeface="+mj-cs"/>
              </a:rPr>
              <a:t>Lineaire functies – Lineaire Vergelijking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360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31458A4-46B7-C8F8-641D-DA8AB70B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964279" cy="796610"/>
          </a:xfrm>
        </p:spPr>
        <p:txBody>
          <a:bodyPr>
            <a:normAutofit fontScale="90000"/>
          </a:bodyPr>
          <a:lstStyle/>
          <a:p>
            <a:br>
              <a:rPr lang="nl-NL" sz="3100" b="1" i="0" dirty="0">
                <a:solidFill>
                  <a:srgbClr val="0F0F0F"/>
                </a:solidFill>
                <a:effectLst/>
                <a:latin typeface="YouTube Sans"/>
              </a:rPr>
            </a:br>
            <a:br>
              <a:rPr lang="nl-NL" sz="3100" b="1" i="0" dirty="0">
                <a:solidFill>
                  <a:srgbClr val="0F0F0F"/>
                </a:solidFill>
                <a:effectLst/>
                <a:latin typeface="YouTube Sans"/>
              </a:rPr>
            </a:br>
            <a:br>
              <a:rPr lang="nl-NL" sz="3100" b="1" i="0" dirty="0">
                <a:solidFill>
                  <a:srgbClr val="0F0F0F"/>
                </a:solidFill>
                <a:effectLst/>
                <a:latin typeface="YouTube Sans"/>
              </a:rPr>
            </a:br>
            <a:r>
              <a:rPr lang="nl-NL" sz="3100" b="1" i="0" dirty="0">
                <a:solidFill>
                  <a:srgbClr val="0F0F0F"/>
                </a:solidFill>
                <a:effectLst/>
                <a:latin typeface="YouTube Sans"/>
              </a:rPr>
              <a:t>Lineaire functies_ Lineaire vergelijkingen</a:t>
            </a:r>
            <a:br>
              <a:rPr lang="nl-NL" b="1" i="0" dirty="0">
                <a:solidFill>
                  <a:srgbClr val="0F0F0F"/>
                </a:solidFill>
                <a:effectLst/>
                <a:latin typeface="YouTube Sans"/>
              </a:rPr>
            </a:br>
            <a:br>
              <a:rPr lang="nl-NL" b="1" i="0" dirty="0">
                <a:solidFill>
                  <a:srgbClr val="0F0F0F"/>
                </a:solidFill>
                <a:effectLst/>
                <a:latin typeface="YouTube Sans"/>
              </a:rPr>
            </a:br>
            <a:endParaRPr lang="nl-NL" b="1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366D568-E1C4-2755-9C95-2DA73A33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59" y="1845458"/>
            <a:ext cx="3434360" cy="796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200" b="1" dirty="0">
                <a:latin typeface="+mj-lt"/>
                <a:ea typeface="+mj-ea"/>
                <a:cs typeface="+mj-cs"/>
              </a:rPr>
              <a:t>Uitlegvideo</a:t>
            </a:r>
            <a:endParaRPr lang="nl-NL" sz="32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071C356-5129-492E-97EB-1931B670EE9C}"/>
              </a:ext>
            </a:extLst>
          </p:cNvPr>
          <p:cNvSpPr txBox="1"/>
          <p:nvPr/>
        </p:nvSpPr>
        <p:spPr>
          <a:xfrm>
            <a:off x="3048500" y="3105835"/>
            <a:ext cx="826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https://www.youtube.com/watch?v=rSCTeFLvkp4&amp;ab_channel=WiskundeAcademie</a:t>
            </a:r>
            <a:r>
              <a:rPr lang="nl-NL" dirty="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0B6C78A-A5FE-B77C-1E1C-9F59CF35EE48}"/>
              </a:ext>
            </a:extLst>
          </p:cNvPr>
          <p:cNvSpPr txBox="1"/>
          <p:nvPr/>
        </p:nvSpPr>
        <p:spPr>
          <a:xfrm>
            <a:off x="1382128" y="4263001"/>
            <a:ext cx="8441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Hoe los je een lineaire vergelijking op waarin breuken staan?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F1BFBEE-0F76-72E8-A5BB-BA0E44DB464B}"/>
              </a:ext>
            </a:extLst>
          </p:cNvPr>
          <p:cNvSpPr txBox="1"/>
          <p:nvPr/>
        </p:nvSpPr>
        <p:spPr>
          <a:xfrm>
            <a:off x="2554455" y="4632333"/>
            <a:ext cx="8556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https://www.youtube.com/watch?v=T7icjJQ0TXU&amp;ab_channel=WiskundeAcademie</a:t>
            </a:r>
            <a:r>
              <a:rPr lang="nl-NL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556167C-D270-09D3-21E7-6854A0B7CC64}"/>
              </a:ext>
            </a:extLst>
          </p:cNvPr>
          <p:cNvSpPr txBox="1"/>
          <p:nvPr/>
        </p:nvSpPr>
        <p:spPr>
          <a:xfrm>
            <a:off x="1875172" y="2612164"/>
            <a:ext cx="8441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Hoe los je een lineaire vergelijking op?</a:t>
            </a:r>
          </a:p>
        </p:txBody>
      </p:sp>
    </p:spTree>
    <p:extLst>
      <p:ext uri="{BB962C8B-B14F-4D97-AF65-F5344CB8AC3E}">
        <p14:creationId xmlns:p14="http://schemas.microsoft.com/office/powerpoint/2010/main" val="35709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9917FF4-4053-5F69-F34D-B56D30C2764C}"/>
              </a:ext>
            </a:extLst>
          </p:cNvPr>
          <p:cNvSpPr txBox="1"/>
          <p:nvPr/>
        </p:nvSpPr>
        <p:spPr>
          <a:xfrm>
            <a:off x="317332" y="143396"/>
            <a:ext cx="609700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Snijpunt van twee rechte lijnen</a:t>
            </a:r>
            <a:endParaRPr lang="nl-N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284FA9-D05A-E7CD-1ECB-E3EEBB21E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622" y="143396"/>
            <a:ext cx="4550052" cy="40135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EBE6A42-81CD-47E5-4047-A8579FD6D77E}"/>
              </a:ext>
            </a:extLst>
          </p:cNvPr>
          <p:cNvSpPr txBox="1"/>
          <p:nvPr/>
        </p:nvSpPr>
        <p:spPr>
          <a:xfrm>
            <a:off x="210554" y="587694"/>
            <a:ext cx="6954252" cy="509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kern="100" dirty="0">
                <a:ea typeface="Aptos" panose="020B0004020202020204" pitchFamily="34" charset="0"/>
                <a:cs typeface="Times New Roman" panose="02020603050405020304" pitchFamily="18" charset="0"/>
              </a:rPr>
              <a:t>Als </a:t>
            </a:r>
            <a:r>
              <a:rPr lang="nl-NL" kern="100" dirty="0"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twee rechte lijnen </a:t>
            </a:r>
            <a:r>
              <a:rPr lang="nl-NL" b="1" u="sng" kern="100" dirty="0"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elkaar snijden</a:t>
            </a:r>
            <a:r>
              <a:rPr lang="nl-NL" kern="100" dirty="0">
                <a:ea typeface="Aptos" panose="020B0004020202020204" pitchFamily="34" charset="0"/>
                <a:cs typeface="Times New Roman" panose="02020603050405020304" pitchFamily="18" charset="0"/>
              </a:rPr>
              <a:t>, hebben ze precies </a:t>
            </a:r>
            <a:r>
              <a:rPr lang="nl-NL" b="1" u="sng" kern="100" dirty="0"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één snijpunt</a:t>
            </a:r>
            <a:r>
              <a:rPr lang="nl-NL" kern="100" dirty="0"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Gemeenschappelijk punt: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nl-NL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Coördinaten: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nl-NL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Oplossing van de vergelijkingen: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Als </a:t>
            </a:r>
            <a:r>
              <a:rPr lang="nl-NL" sz="2000" kern="100" dirty="0">
                <a:highlight>
                  <a:srgbClr val="00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de lijnen </a:t>
            </a:r>
            <a:r>
              <a:rPr lang="nl-NL" sz="2000" b="1" u="sng" kern="100" dirty="0">
                <a:highlight>
                  <a:srgbClr val="00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evenwijdig</a:t>
            </a:r>
            <a:r>
              <a:rPr lang="nl-NL" sz="2000" kern="100" dirty="0">
                <a:highlight>
                  <a:srgbClr val="00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zijn, hebben ze </a:t>
            </a:r>
            <a:r>
              <a:rPr lang="nl-NL" sz="2000" b="1" kern="100" dirty="0">
                <a:highlight>
                  <a:srgbClr val="00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geen snijpunt.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Als </a:t>
            </a:r>
            <a:r>
              <a:rPr lang="nl-NL" sz="2000" kern="100" dirty="0">
                <a:highlight>
                  <a:srgbClr val="00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de lijnen </a:t>
            </a:r>
            <a:r>
              <a:rPr lang="nl-NL" sz="2000" b="1" kern="100" dirty="0">
                <a:highlight>
                  <a:srgbClr val="00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samenvallen</a:t>
            </a:r>
            <a:r>
              <a:rPr lang="nl-NL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hebben ze </a:t>
            </a:r>
            <a:r>
              <a:rPr lang="nl-NL" sz="2000" b="1" u="sng" kern="100" dirty="0">
                <a:highlight>
                  <a:srgbClr val="00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oneindig veel snijpunten</a:t>
            </a:r>
            <a:r>
              <a:rPr lang="nl-NL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nl-NL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9917FF4-4053-5F69-F34D-B56D30C2764C}"/>
              </a:ext>
            </a:extLst>
          </p:cNvPr>
          <p:cNvSpPr txBox="1"/>
          <p:nvPr/>
        </p:nvSpPr>
        <p:spPr>
          <a:xfrm>
            <a:off x="383506" y="209266"/>
            <a:ext cx="609700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Lineaire functies_</a:t>
            </a:r>
            <a:r>
              <a:rPr lang="nl-N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Lineaire vergelijkingen</a:t>
            </a:r>
            <a:endParaRPr lang="nl-N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2AE492-EF99-D5D2-07A3-1C66FF6A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3" t="-2951" b="76937"/>
          <a:stretch/>
        </p:blipFill>
        <p:spPr>
          <a:xfrm>
            <a:off x="2153653" y="692593"/>
            <a:ext cx="7811211" cy="42361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A5003B1-568A-A617-F3DA-E98153FAB2B4}"/>
              </a:ext>
            </a:extLst>
          </p:cNvPr>
          <p:cNvSpPr txBox="1"/>
          <p:nvPr/>
        </p:nvSpPr>
        <p:spPr>
          <a:xfrm>
            <a:off x="487779" y="740660"/>
            <a:ext cx="363905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Opgave 01</a:t>
            </a:r>
            <a:endParaRPr lang="nl-N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18839E24-4997-EA20-942B-6CD7C42F4B0D}"/>
                  </a:ext>
                </a:extLst>
              </p:cNvPr>
              <p:cNvSpPr txBox="1"/>
              <p:nvPr/>
            </p:nvSpPr>
            <p:spPr>
              <a:xfrm>
                <a:off x="2387767" y="1116212"/>
                <a:ext cx="6097002" cy="2543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nl-NL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+22=2</m:t>
                      </m:r>
                      <m:r>
                        <a:rPr lang="nl-NL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+4</m:t>
                      </m:r>
                    </m:oMath>
                  </m:oMathPara>
                </a14:m>
                <a:endParaRPr lang="nl-NL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=−18</m:t>
                      </m:r>
                    </m:oMath>
                  </m:oMathPara>
                </a14:m>
                <a:endParaRPr lang="nl-NL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nl-NL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−18</m:t>
                        </m:r>
                      </m:num>
                      <m:den>
                        <m:r>
                          <a:rPr lang="nl-NL" b="0" i="1" kern="10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nl-NL" i="1" kern="100" dirty="0">
                  <a:latin typeface="Cambria Math" panose="020405030504060302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i="0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i="0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nl-NL" kern="100" dirty="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18839E24-4997-EA20-942B-6CD7C42F4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767" y="1116212"/>
                <a:ext cx="6097002" cy="2543004"/>
              </a:xfrm>
              <a:prstGeom prst="rect">
                <a:avLst/>
              </a:prstGeom>
              <a:blipFill>
                <a:blip r:embed="rId3"/>
                <a:stretch>
                  <a:fillRect b="-48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E26F5485-C40F-9CEE-1AF8-BCD70B6343C4}"/>
              </a:ext>
            </a:extLst>
          </p:cNvPr>
          <p:cNvSpPr txBox="1"/>
          <p:nvPr/>
        </p:nvSpPr>
        <p:spPr>
          <a:xfrm>
            <a:off x="1224461" y="3681269"/>
            <a:ext cx="9122697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 de waarde van </a:t>
            </a:r>
            <a:r>
              <a:rPr lang="nl-NL" sz="24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nl-NL" sz="2400" b="1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r>
              <a:rPr lang="nl-NL" sz="18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nl-NL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b="1" u="sng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één van de twee </a:t>
            </a:r>
            <a:r>
              <a:rPr lang="nl-NL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oorspronkelijke vergelijkingen. 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7D06927-5A5E-982C-4EA4-DF5B0AF32A2E}"/>
              </a:ext>
            </a:extLst>
          </p:cNvPr>
          <p:cNvSpPr txBox="1"/>
          <p:nvPr/>
        </p:nvSpPr>
        <p:spPr>
          <a:xfrm>
            <a:off x="2839198" y="6165407"/>
            <a:ext cx="696478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Dus het snijpunt (</a:t>
            </a:r>
            <a:r>
              <a:rPr lang="nl-NL" sz="2800" b="1" kern="1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nl-NL" sz="28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  =   ( </a:t>
            </a:r>
            <a:r>
              <a:rPr lang="nl-NL" sz="28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nl-NL" sz="28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nl-NL" sz="28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nl-NL" sz="28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9A6BCD19-A44F-0604-4288-1EA42081F71C}"/>
                  </a:ext>
                </a:extLst>
              </p:cNvPr>
              <p:cNvSpPr txBox="1"/>
              <p:nvPr/>
            </p:nvSpPr>
            <p:spPr>
              <a:xfrm>
                <a:off x="4559215" y="4755599"/>
                <a:ext cx="18122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=−6+22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9A6BCD19-A44F-0604-4288-1EA42081F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15" y="4755599"/>
                <a:ext cx="1812257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60917E01-DEF0-0E36-0DA9-ACDBE1962BB4}"/>
                  </a:ext>
                </a:extLst>
              </p:cNvPr>
              <p:cNvSpPr txBox="1"/>
              <p:nvPr/>
            </p:nvSpPr>
            <p:spPr>
              <a:xfrm>
                <a:off x="4571998" y="5158923"/>
                <a:ext cx="17495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=−6+22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60917E01-DEF0-0E36-0DA9-ACDBE1962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5158923"/>
                <a:ext cx="1749591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AD940E02-A7C0-4684-88A5-5E68FDE8DD4D}"/>
                  </a:ext>
                </a:extLst>
              </p:cNvPr>
              <p:cNvSpPr txBox="1"/>
              <p:nvPr/>
            </p:nvSpPr>
            <p:spPr>
              <a:xfrm>
                <a:off x="4571998" y="4278492"/>
                <a:ext cx="19085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AD940E02-A7C0-4684-88A5-5E68FDE8D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4278492"/>
                <a:ext cx="190851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7CE0AF5-1BE2-1E5D-9133-755E55E0EC6A}"/>
                  </a:ext>
                </a:extLst>
              </p:cNvPr>
              <p:cNvSpPr txBox="1"/>
              <p:nvPr/>
            </p:nvSpPr>
            <p:spPr>
              <a:xfrm>
                <a:off x="2387767" y="5528255"/>
                <a:ext cx="60970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7CE0AF5-1BE2-1E5D-9133-755E55E0E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767" y="5528255"/>
                <a:ext cx="6097002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4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234</Words>
  <Application>Microsoft Office PowerPoint</Application>
  <PresentationFormat>Breedbeeld</PresentationFormat>
  <Paragraphs>47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Cambria Math</vt:lpstr>
      <vt:lpstr>Century Gothic</vt:lpstr>
      <vt:lpstr>Roboto</vt:lpstr>
      <vt:lpstr>Times New Roman</vt:lpstr>
      <vt:lpstr>Wingdings 3</vt:lpstr>
      <vt:lpstr>YouTube Sans</vt:lpstr>
      <vt:lpstr>Kantoorthema</vt:lpstr>
      <vt:lpstr>Sliert</vt:lpstr>
      <vt:lpstr>Wiskunde MBO ( Alfa College) </vt:lpstr>
      <vt:lpstr>Periode 2024 - 2025</vt:lpstr>
      <vt:lpstr>PowerPoint-presentatie</vt:lpstr>
      <vt:lpstr>PowerPoint-presentatie</vt:lpstr>
      <vt:lpstr>PowerPoint-presentatie</vt:lpstr>
      <vt:lpstr>PowerPoint-presentatie</vt:lpstr>
      <vt:lpstr>   Lineaire functies_ Lineaire vergelijkingen 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 MBO 4</dc:title>
  <dc:creator>Nazari, Shair</dc:creator>
  <cp:lastModifiedBy>Nazari, Shair</cp:lastModifiedBy>
  <cp:revision>8</cp:revision>
  <dcterms:created xsi:type="dcterms:W3CDTF">2020-09-05T14:33:02Z</dcterms:created>
  <dcterms:modified xsi:type="dcterms:W3CDTF">2025-01-21T10:55:51Z</dcterms:modified>
</cp:coreProperties>
</file>